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6155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8571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8783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45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0851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3976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8588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0049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6316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2317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1661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BA0BB-6527-8641-AB1E-3BDBC0C05EC8}" type="datetimeFigureOut">
              <a:rPr lang="ru-RU" smtClean="0"/>
              <a:t>20.11.2023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37587-7C2D-844C-9584-C97CB47D4C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77167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kassir.ru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kassir.ru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kassir.ru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kassir.ru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F77E1F6-B40C-39D5-E4D4-14D38BF08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933"/>
            <a:ext cx="12192000" cy="687493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1E5C6E-D2B7-3A16-4AE6-1DB802C4EC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334475"/>
            <a:ext cx="9144000" cy="2387600"/>
          </a:xfrm>
        </p:spPr>
        <p:txBody>
          <a:bodyPr>
            <a:normAutofit/>
          </a:bodyPr>
          <a:lstStyle/>
          <a:p>
            <a:r>
              <a:rPr lang="en-US" sz="8800" dirty="0" err="1"/>
              <a:t>Kassir.ru</a:t>
            </a:r>
            <a:endParaRPr lang="ru-RU" sz="8800" dirty="0"/>
          </a:p>
        </p:txBody>
      </p:sp>
      <p:sp>
        <p:nvSpPr>
          <p:cNvPr id="10" name="Управляющая кнопка: далее 9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4E0663B-7617-675F-CECE-A2A8191B58B1}"/>
              </a:ext>
            </a:extLst>
          </p:cNvPr>
          <p:cNvSpPr/>
          <p:nvPr/>
        </p:nvSpPr>
        <p:spPr>
          <a:xfrm>
            <a:off x="7917889" y="6331578"/>
            <a:ext cx="1020726" cy="322594"/>
          </a:xfrm>
          <a:prstGeom prst="actionButtonForwardNex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Управляющая кнопка: в конец 10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60800248-2277-726F-DF10-ADB9857B366C}"/>
              </a:ext>
            </a:extLst>
          </p:cNvPr>
          <p:cNvSpPr/>
          <p:nvPr/>
        </p:nvSpPr>
        <p:spPr>
          <a:xfrm>
            <a:off x="10471298" y="6335730"/>
            <a:ext cx="1307805" cy="322594"/>
          </a:xfrm>
          <a:prstGeom prst="actionButtonE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255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F3251F-DCC2-0D5A-E53B-9318FC887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 компании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2AF9EC-C4A1-B225-6289-A97F888B4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effectLst/>
                <a:hlinkClick r:id="rId2"/>
              </a:rPr>
              <a:t>Kassir.ru</a:t>
            </a:r>
            <a:r>
              <a:rPr lang="en-GB" dirty="0"/>
              <a:t> - </a:t>
            </a:r>
            <a:r>
              <a:rPr lang="ru-RU" dirty="0"/>
              <a:t>одна из ведущих онлайн-платформ в сфере продажи билетов на различные развлекательные и культурные мероприятия в России. Благодаря платформе, люди могут легко и удобно приобрести билеты на концерты, спектакли, спортивные события и многое другое.</a:t>
            </a:r>
          </a:p>
        </p:txBody>
      </p:sp>
      <p:sp>
        <p:nvSpPr>
          <p:cNvPr id="5" name="Управляющая кнопка: назад 4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B97054D1-737A-1653-C98D-697FEB2B3D42}"/>
              </a:ext>
            </a:extLst>
          </p:cNvPr>
          <p:cNvSpPr/>
          <p:nvPr/>
        </p:nvSpPr>
        <p:spPr>
          <a:xfrm>
            <a:off x="3974362" y="6331578"/>
            <a:ext cx="999460" cy="322594"/>
          </a:xfrm>
          <a:prstGeom prst="actionButtonBackPrevio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в начало 5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02548777-29E6-83D4-2B80-444BD124AA5D}"/>
              </a:ext>
            </a:extLst>
          </p:cNvPr>
          <p:cNvSpPr/>
          <p:nvPr/>
        </p:nvSpPr>
        <p:spPr>
          <a:xfrm>
            <a:off x="412897" y="6331578"/>
            <a:ext cx="1403498" cy="322594"/>
          </a:xfrm>
          <a:prstGeom prst="actionButtonBeginning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0997152-DC42-C16D-C09A-F0944ACA8C83}"/>
              </a:ext>
            </a:extLst>
          </p:cNvPr>
          <p:cNvSpPr/>
          <p:nvPr/>
        </p:nvSpPr>
        <p:spPr>
          <a:xfrm>
            <a:off x="7917889" y="6331578"/>
            <a:ext cx="1020726" cy="322594"/>
          </a:xfrm>
          <a:prstGeom prst="actionButtonForwardNex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в конец 7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D3F1A1CB-1A78-2C07-B47B-6C2C8878BB89}"/>
              </a:ext>
            </a:extLst>
          </p:cNvPr>
          <p:cNvSpPr/>
          <p:nvPr/>
        </p:nvSpPr>
        <p:spPr>
          <a:xfrm>
            <a:off x="10471298" y="6335730"/>
            <a:ext cx="1307805" cy="322594"/>
          </a:xfrm>
          <a:prstGeom prst="actionButtonE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0038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3E011D-6F84-2B4C-4CCB-F217A69F5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компании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8A0210-11E0-38D2-C923-CE125DC01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effectLst/>
                <a:hlinkClick r:id="rId2"/>
              </a:rPr>
              <a:t>Kassir.ru</a:t>
            </a:r>
            <a:r>
              <a:rPr lang="en-GB" dirty="0"/>
              <a:t> </a:t>
            </a:r>
            <a:r>
              <a:rPr lang="ru-RU" dirty="0"/>
              <a:t>была основана в 2001 году, и с тех пор стала одной из самых популярных платформ в России для продажи билетов. Сотрудничает с огромным количеством организаторов мероприятий и позволяет клиентам быстро и безопасно приобрести билеты на события по всей стране. Цель компании - сделать процесс покупки билетов максимально удобным и доступным для всех.</a:t>
            </a:r>
          </a:p>
        </p:txBody>
      </p:sp>
      <p:sp>
        <p:nvSpPr>
          <p:cNvPr id="4" name="Управляющая кнопка: назад 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CE4341EE-F48A-58FC-C0EF-B7DB11E3630F}"/>
              </a:ext>
            </a:extLst>
          </p:cNvPr>
          <p:cNvSpPr/>
          <p:nvPr/>
        </p:nvSpPr>
        <p:spPr>
          <a:xfrm>
            <a:off x="3974362" y="6331578"/>
            <a:ext cx="999460" cy="322594"/>
          </a:xfrm>
          <a:prstGeom prst="actionButtonBackPrevio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Управляющая кнопка: в начало 4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B84BB8BC-AA43-EF7F-6FF5-802039952787}"/>
              </a:ext>
            </a:extLst>
          </p:cNvPr>
          <p:cNvSpPr/>
          <p:nvPr/>
        </p:nvSpPr>
        <p:spPr>
          <a:xfrm>
            <a:off x="412897" y="6331578"/>
            <a:ext cx="1403498" cy="322594"/>
          </a:xfrm>
          <a:prstGeom prst="actionButtonBeginning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482617D9-E845-549E-8B46-681E4EE9F409}"/>
              </a:ext>
            </a:extLst>
          </p:cNvPr>
          <p:cNvSpPr/>
          <p:nvPr/>
        </p:nvSpPr>
        <p:spPr>
          <a:xfrm>
            <a:off x="7917889" y="6331578"/>
            <a:ext cx="1020726" cy="322594"/>
          </a:xfrm>
          <a:prstGeom prst="actionButtonForwardNex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в конец 6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BE47173E-A242-31F7-01BF-EE378C164CFF}"/>
              </a:ext>
            </a:extLst>
          </p:cNvPr>
          <p:cNvSpPr/>
          <p:nvPr/>
        </p:nvSpPr>
        <p:spPr>
          <a:xfrm>
            <a:off x="10471298" y="6335730"/>
            <a:ext cx="1307805" cy="322594"/>
          </a:xfrm>
          <a:prstGeom prst="actionButtonE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934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9996F7-A92A-3F87-B959-12683154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Удобный поиск билетов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CB6106-C845-5E24-7BDD-FC8A06478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Пользователи могут легко найти интересующие их мероприятия с помощью удобного поиска. Они могут фильтровать результаты по месту, дате, жанру и другим параметрам. Компания стремится предоставить клиентам самую подробную информацию о каждом мероприятии, чтобы они могли принять информированное решение и получить максимум удовольствия от посещения.</a:t>
            </a:r>
          </a:p>
        </p:txBody>
      </p:sp>
      <p:sp>
        <p:nvSpPr>
          <p:cNvPr id="4" name="Управляющая кнопка: назад 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30872647-4B46-FCD2-BBA1-EB71E2B37587}"/>
              </a:ext>
            </a:extLst>
          </p:cNvPr>
          <p:cNvSpPr/>
          <p:nvPr/>
        </p:nvSpPr>
        <p:spPr>
          <a:xfrm>
            <a:off x="3974362" y="6331578"/>
            <a:ext cx="999460" cy="322594"/>
          </a:xfrm>
          <a:prstGeom prst="actionButtonBackPrevio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Управляющая кнопка: в начало 4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14C0A48C-74CB-1477-5841-250FA8603D67}"/>
              </a:ext>
            </a:extLst>
          </p:cNvPr>
          <p:cNvSpPr/>
          <p:nvPr/>
        </p:nvSpPr>
        <p:spPr>
          <a:xfrm>
            <a:off x="412897" y="6331578"/>
            <a:ext cx="1403498" cy="322594"/>
          </a:xfrm>
          <a:prstGeom prst="actionButtonBeginning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B36BC230-089A-657D-3C3D-F5469EB50658}"/>
              </a:ext>
            </a:extLst>
          </p:cNvPr>
          <p:cNvSpPr/>
          <p:nvPr/>
        </p:nvSpPr>
        <p:spPr>
          <a:xfrm>
            <a:off x="7917889" y="6331578"/>
            <a:ext cx="1020726" cy="322594"/>
          </a:xfrm>
          <a:prstGeom prst="actionButtonForwardNex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в конец 6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89EFA6D6-B6CC-F239-E00B-6A395AE67A2B}"/>
              </a:ext>
            </a:extLst>
          </p:cNvPr>
          <p:cNvSpPr/>
          <p:nvPr/>
        </p:nvSpPr>
        <p:spPr>
          <a:xfrm>
            <a:off x="10471298" y="6335730"/>
            <a:ext cx="1307805" cy="322594"/>
          </a:xfrm>
          <a:prstGeom prst="actionButtonE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141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118E2A-3A1D-B856-9826-CD45ABCF4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Безопасная покупка билетов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F5917C-AC41-FC7C-A968-F13B3EB2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effectLst/>
                <a:hlinkClick r:id="rId2"/>
              </a:rPr>
              <a:t>Kassir.ru</a:t>
            </a:r>
            <a:r>
              <a:rPr lang="en-GB" dirty="0"/>
              <a:t> </a:t>
            </a:r>
            <a:r>
              <a:rPr lang="ru-RU" dirty="0"/>
              <a:t>предоставляет безопасную платформу для покупки билетов. Клиенты компании могут быть уверены, что их личные данные и платежная информация надежно защищены. Кроме того, компания обеспечивает возможность возврата билетов в определенных случаях, чтобы клиенты могли быть спокойны и уверены в том, что их интересы защищены.</a:t>
            </a:r>
          </a:p>
        </p:txBody>
      </p:sp>
      <p:sp>
        <p:nvSpPr>
          <p:cNvPr id="4" name="Управляющая кнопка: назад 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4D20297D-BE72-9E1D-EC9A-FB11A83C0ED9}"/>
              </a:ext>
            </a:extLst>
          </p:cNvPr>
          <p:cNvSpPr/>
          <p:nvPr/>
        </p:nvSpPr>
        <p:spPr>
          <a:xfrm>
            <a:off x="3974362" y="6331578"/>
            <a:ext cx="999460" cy="322594"/>
          </a:xfrm>
          <a:prstGeom prst="actionButtonBackPrevio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Управляющая кнопка: в начало 4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A061EE81-5D62-CD4E-6917-A2FBD5886D30}"/>
              </a:ext>
            </a:extLst>
          </p:cNvPr>
          <p:cNvSpPr/>
          <p:nvPr/>
        </p:nvSpPr>
        <p:spPr>
          <a:xfrm>
            <a:off x="412897" y="6331578"/>
            <a:ext cx="1403498" cy="322594"/>
          </a:xfrm>
          <a:prstGeom prst="actionButtonBeginning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454996E-2E38-4044-7447-CA31D9F2CF67}"/>
              </a:ext>
            </a:extLst>
          </p:cNvPr>
          <p:cNvSpPr/>
          <p:nvPr/>
        </p:nvSpPr>
        <p:spPr>
          <a:xfrm>
            <a:off x="7917889" y="6331578"/>
            <a:ext cx="1020726" cy="322594"/>
          </a:xfrm>
          <a:prstGeom prst="actionButtonForwardNex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в конец 6">
            <a:hlinkClick r:id="" action="ppaction://hlinkshowjump?jump=lastslide" highlightClick="1"/>
            <a:extLst>
              <a:ext uri="{FF2B5EF4-FFF2-40B4-BE49-F238E27FC236}">
                <a16:creationId xmlns:a16="http://schemas.microsoft.com/office/drawing/2014/main" id="{451CE321-58B1-5C75-881A-69EA64802827}"/>
              </a:ext>
            </a:extLst>
          </p:cNvPr>
          <p:cNvSpPr/>
          <p:nvPr/>
        </p:nvSpPr>
        <p:spPr>
          <a:xfrm>
            <a:off x="10471298" y="6335730"/>
            <a:ext cx="1307805" cy="322594"/>
          </a:xfrm>
          <a:prstGeom prst="actionButtonE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3979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E7DFA9-1B7D-3113-5F71-E2DD3893A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Партнерство с организаторами мероприятий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059310-4B8B-4937-67C0-E4CC80B11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effectLst/>
                <a:hlinkClick r:id="rId2"/>
              </a:rPr>
              <a:t>Kassir.ru</a:t>
            </a:r>
            <a:r>
              <a:rPr lang="en-GB" dirty="0"/>
              <a:t> </a:t>
            </a:r>
            <a:r>
              <a:rPr lang="ru-RU" dirty="0"/>
              <a:t>гордится долгосрочными партнерскими отношениями с организаторами мероприятий. Благодаря этому, компания может предлагать клиентам широкий выбор событий и самые актуальные билеты. Также она всегда стремится к взаимовыгодному сотрудничеству, чтобы обеспечить клиентам лучший опыт покупки билетов.</a:t>
            </a:r>
          </a:p>
        </p:txBody>
      </p:sp>
      <p:sp>
        <p:nvSpPr>
          <p:cNvPr id="4" name="Управляющая кнопка: назад 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716223C4-6258-5035-4B5C-3156A4977AAF}"/>
              </a:ext>
            </a:extLst>
          </p:cNvPr>
          <p:cNvSpPr/>
          <p:nvPr/>
        </p:nvSpPr>
        <p:spPr>
          <a:xfrm>
            <a:off x="3974362" y="6331578"/>
            <a:ext cx="999460" cy="322594"/>
          </a:xfrm>
          <a:prstGeom prst="actionButtonBackPrevio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Управляющая кнопка: в начало 4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622F2356-8688-ED17-614F-6F7D3CFFD3AA}"/>
              </a:ext>
            </a:extLst>
          </p:cNvPr>
          <p:cNvSpPr/>
          <p:nvPr/>
        </p:nvSpPr>
        <p:spPr>
          <a:xfrm>
            <a:off x="412897" y="6331578"/>
            <a:ext cx="1403498" cy="322594"/>
          </a:xfrm>
          <a:prstGeom prst="actionButtonBeginning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1831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878"/>
    </mc:Choice>
    <mc:Fallback>
      <p:transition spd="slow" advTm="1878"/>
    </mc:Fallback>
  </mc:AlternateContent>
</p:sld>
</file>

<file path=ppt/theme/theme1.xml><?xml version="1.0" encoding="utf-8"?>
<a:theme xmlns:a="http://schemas.openxmlformats.org/drawingml/2006/main" name="Тема Office">
  <a:themeElements>
    <a:clrScheme name="Индикатор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35</TotalTime>
  <Words>263</Words>
  <Application>Microsoft Macintosh PowerPoint</Application>
  <PresentationFormat>Широкоэкранный</PresentationFormat>
  <Paragraphs>11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Kassir.ru</vt:lpstr>
      <vt:lpstr>О компании</vt:lpstr>
      <vt:lpstr>Обзор компании</vt:lpstr>
      <vt:lpstr>Удобный поиск билетов</vt:lpstr>
      <vt:lpstr>Безопасная покупка билетов</vt:lpstr>
      <vt:lpstr>Партнерство с организаторами мероприятий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Kassir.ru</dc:title>
  <dc:creator>Юлия Медведева</dc:creator>
  <cp:lastModifiedBy>Юлия Медведева</cp:lastModifiedBy>
  <cp:revision>7</cp:revision>
  <dcterms:created xsi:type="dcterms:W3CDTF">2023-11-20T17:32:06Z</dcterms:created>
  <dcterms:modified xsi:type="dcterms:W3CDTF">2023-11-20T18:11:20Z</dcterms:modified>
</cp:coreProperties>
</file>

<file path=docProps/thumbnail.jpeg>
</file>